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Apple SD 산돌고딕 Neo 일반체"/>
        <a:ea typeface="Apple SD 산돌고딕 Neo 일반체"/>
        <a:cs typeface="Apple SD 산돌고딕 Neo 일반체"/>
        <a:sym typeface="Apple SD 산돌고딕 Neo 일반체"/>
      </a:defRPr>
    </a:lvl1pPr>
    <a:lvl2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Apple SD 산돌고딕 Neo 일반체"/>
        <a:ea typeface="Apple SD 산돌고딕 Neo 일반체"/>
        <a:cs typeface="Apple SD 산돌고딕 Neo 일반체"/>
        <a:sym typeface="Apple SD 산돌고딕 Neo 일반체"/>
      </a:defRPr>
    </a:lvl2pPr>
    <a:lvl3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Apple SD 산돌고딕 Neo 일반체"/>
        <a:ea typeface="Apple SD 산돌고딕 Neo 일반체"/>
        <a:cs typeface="Apple SD 산돌고딕 Neo 일반체"/>
        <a:sym typeface="Apple SD 산돌고딕 Neo 일반체"/>
      </a:defRPr>
    </a:lvl3pPr>
    <a:lvl4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Apple SD 산돌고딕 Neo 일반체"/>
        <a:ea typeface="Apple SD 산돌고딕 Neo 일반체"/>
        <a:cs typeface="Apple SD 산돌고딕 Neo 일반체"/>
        <a:sym typeface="Apple SD 산돌고딕 Neo 일반체"/>
      </a:defRPr>
    </a:lvl4pPr>
    <a:lvl5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Apple SD 산돌고딕 Neo 일반체"/>
        <a:ea typeface="Apple SD 산돌고딕 Neo 일반체"/>
        <a:cs typeface="Apple SD 산돌고딕 Neo 일반체"/>
        <a:sym typeface="Apple SD 산돌고딕 Neo 일반체"/>
      </a:defRPr>
    </a:lvl5pPr>
    <a:lvl6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Apple SD 산돌고딕 Neo 일반체"/>
        <a:ea typeface="Apple SD 산돌고딕 Neo 일반체"/>
        <a:cs typeface="Apple SD 산돌고딕 Neo 일반체"/>
        <a:sym typeface="Apple SD 산돌고딕 Neo 일반체"/>
      </a:defRPr>
    </a:lvl6pPr>
    <a:lvl7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Apple SD 산돌고딕 Neo 일반체"/>
        <a:ea typeface="Apple SD 산돌고딕 Neo 일반체"/>
        <a:cs typeface="Apple SD 산돌고딕 Neo 일반체"/>
        <a:sym typeface="Apple SD 산돌고딕 Neo 일반체"/>
      </a:defRPr>
    </a:lvl7pPr>
    <a:lvl8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Apple SD 산돌고딕 Neo 일반체"/>
        <a:ea typeface="Apple SD 산돌고딕 Neo 일반체"/>
        <a:cs typeface="Apple SD 산돌고딕 Neo 일반체"/>
        <a:sym typeface="Apple SD 산돌고딕 Neo 일반체"/>
      </a:defRPr>
    </a:lvl8pPr>
    <a:lvl9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0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Apple SD 산돌고딕 Neo 일반체"/>
        <a:ea typeface="Apple SD 산돌고딕 Neo 일반체"/>
        <a:cs typeface="Apple SD 산돌고딕 Neo 일반체"/>
        <a:sym typeface="Apple SD 산돌고딕 Neo 일반체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pple SD 산돌고딕 Neo 일반체"/>
          <a:ea typeface="Apple SD 산돌고딕 Neo 일반체"/>
          <a:cs typeface="Apple SD 산돌고딕 Neo 일반체"/>
        </a:font>
        <a:srgbClr val="5C5C5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7DDDE"/>
          </a:solidFill>
        </a:fill>
      </a:tcStyle>
    </a:wholeTbl>
    <a:band2H>
      <a:tcTxStyle b="def" i="def"/>
      <a:tcStyle>
        <a:tcBdr/>
        <a:fill>
          <a:solidFill>
            <a:srgbClr val="ECEFEF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pple SD 산돌고딕 Neo 일반체"/>
          <a:ea typeface="Apple SD 산돌고딕 Neo 일반체"/>
          <a:cs typeface="Apple SD 산돌고딕 Neo 일반체"/>
        </a:font>
        <a:srgbClr val="5C5C5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CE2D3"/>
          </a:solidFill>
        </a:fill>
      </a:tcStyle>
    </a:wholeTbl>
    <a:band2H>
      <a:tcTxStyle b="def" i="def"/>
      <a:tcStyle>
        <a:tcBdr/>
        <a:fill>
          <a:solidFill>
            <a:srgbClr val="F6F1EA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pple SD 산돌고딕 Neo 일반체"/>
          <a:ea typeface="Apple SD 산돌고딕 Neo 일반체"/>
          <a:cs typeface="Apple SD 산돌고딕 Neo 일반체"/>
        </a:font>
        <a:srgbClr val="5C5C5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AD8DE"/>
          </a:solidFill>
        </a:fill>
      </a:tcStyle>
    </a:wholeTbl>
    <a:band2H>
      <a:tcTxStyle b="def" i="def"/>
      <a:tcStyle>
        <a:tcBdr/>
        <a:fill>
          <a:solidFill>
            <a:srgbClr val="EDEDEF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pple SD 산돌고딕 Neo 일반체"/>
          <a:ea typeface="Apple SD 산돌고딕 Neo 일반체"/>
          <a:cs typeface="Apple SD 산돌고딕 Neo 일반체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C5C5C"/>
              </a:solidFill>
              <a:prstDash val="solid"/>
              <a:round/>
            </a:ln>
          </a:top>
          <a:bottom>
            <a:ln w="25400" cap="flat">
              <a:solidFill>
                <a:srgbClr val="5C5C5C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C5C5C"/>
              </a:solidFill>
              <a:prstDash val="solid"/>
              <a:round/>
            </a:ln>
          </a:top>
          <a:bottom>
            <a:ln w="25400" cap="flat">
              <a:solidFill>
                <a:srgbClr val="5C5C5C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pple SD 산돌고딕 Neo 일반체"/>
          <a:ea typeface="Apple SD 산돌고딕 Neo 일반체"/>
          <a:cs typeface="Apple SD 산돌고딕 Neo 일반체"/>
        </a:font>
        <a:srgbClr val="5C5C5C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C5C5C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C5C5C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C5C5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pple SD 산돌고딕 Neo 일반체"/>
          <a:ea typeface="Apple SD 산돌고딕 Neo 일반체"/>
          <a:cs typeface="Apple SD 산돌고딕 Neo 일반체"/>
        </a:font>
        <a:srgbClr val="5C5C5C"/>
      </a:tcTxStyle>
      <a:tcStyle>
        <a:tcBdr>
          <a:left>
            <a:ln w="12700" cap="flat">
              <a:solidFill>
                <a:srgbClr val="5C5C5C"/>
              </a:solidFill>
              <a:prstDash val="solid"/>
              <a:round/>
            </a:ln>
          </a:left>
          <a:right>
            <a:ln w="12700" cap="flat">
              <a:solidFill>
                <a:srgbClr val="5C5C5C"/>
              </a:solidFill>
              <a:prstDash val="solid"/>
              <a:round/>
            </a:ln>
          </a:right>
          <a:top>
            <a:ln w="12700" cap="flat">
              <a:solidFill>
                <a:srgbClr val="5C5C5C"/>
              </a:solidFill>
              <a:prstDash val="solid"/>
              <a:round/>
            </a:ln>
          </a:top>
          <a:bottom>
            <a:ln w="12700" cap="flat">
              <a:solidFill>
                <a:srgbClr val="5C5C5C"/>
              </a:solidFill>
              <a:prstDash val="solid"/>
              <a:round/>
            </a:ln>
          </a:bottom>
          <a:insideH>
            <a:ln w="12700" cap="flat">
              <a:solidFill>
                <a:srgbClr val="5C5C5C"/>
              </a:solidFill>
              <a:prstDash val="solid"/>
              <a:round/>
            </a:ln>
          </a:insideH>
          <a:insideV>
            <a:ln w="12700" cap="flat">
              <a:solidFill>
                <a:srgbClr val="5C5C5C"/>
              </a:solidFill>
              <a:prstDash val="solid"/>
              <a:round/>
            </a:ln>
          </a:insideV>
        </a:tcBdr>
        <a:fill>
          <a:solidFill>
            <a:srgbClr val="5C5C5C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5C5C5C"/>
      </a:tcTxStyle>
      <a:tcStyle>
        <a:tcBdr>
          <a:left>
            <a:ln w="12700" cap="flat">
              <a:solidFill>
                <a:srgbClr val="5C5C5C"/>
              </a:solidFill>
              <a:prstDash val="solid"/>
              <a:round/>
            </a:ln>
          </a:left>
          <a:right>
            <a:ln w="12700" cap="flat">
              <a:solidFill>
                <a:srgbClr val="5C5C5C"/>
              </a:solidFill>
              <a:prstDash val="solid"/>
              <a:round/>
            </a:ln>
          </a:right>
          <a:top>
            <a:ln w="12700" cap="flat">
              <a:solidFill>
                <a:srgbClr val="5C5C5C"/>
              </a:solidFill>
              <a:prstDash val="solid"/>
              <a:round/>
            </a:ln>
          </a:top>
          <a:bottom>
            <a:ln w="12700" cap="flat">
              <a:solidFill>
                <a:srgbClr val="5C5C5C"/>
              </a:solidFill>
              <a:prstDash val="solid"/>
              <a:round/>
            </a:ln>
          </a:bottom>
          <a:insideH>
            <a:ln w="12700" cap="flat">
              <a:solidFill>
                <a:srgbClr val="5C5C5C"/>
              </a:solidFill>
              <a:prstDash val="solid"/>
              <a:round/>
            </a:ln>
          </a:insideH>
          <a:insideV>
            <a:ln w="12700" cap="flat">
              <a:solidFill>
                <a:srgbClr val="5C5C5C"/>
              </a:solidFill>
              <a:prstDash val="solid"/>
              <a:round/>
            </a:ln>
          </a:insideV>
        </a:tcBdr>
        <a:fill>
          <a:solidFill>
            <a:srgbClr val="5C5C5C">
              <a:alpha val="20000"/>
            </a:srgbClr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5C5C5C"/>
      </a:tcTxStyle>
      <a:tcStyle>
        <a:tcBdr>
          <a:left>
            <a:ln w="12700" cap="flat">
              <a:solidFill>
                <a:srgbClr val="5C5C5C"/>
              </a:solidFill>
              <a:prstDash val="solid"/>
              <a:round/>
            </a:ln>
          </a:left>
          <a:right>
            <a:ln w="12700" cap="flat">
              <a:solidFill>
                <a:srgbClr val="5C5C5C"/>
              </a:solidFill>
              <a:prstDash val="solid"/>
              <a:round/>
            </a:ln>
          </a:right>
          <a:top>
            <a:ln w="50800" cap="flat">
              <a:solidFill>
                <a:srgbClr val="5C5C5C"/>
              </a:solidFill>
              <a:prstDash val="solid"/>
              <a:round/>
            </a:ln>
          </a:top>
          <a:bottom>
            <a:ln w="12700" cap="flat">
              <a:solidFill>
                <a:srgbClr val="5C5C5C"/>
              </a:solidFill>
              <a:prstDash val="solid"/>
              <a:round/>
            </a:ln>
          </a:bottom>
          <a:insideH>
            <a:ln w="12700" cap="flat">
              <a:solidFill>
                <a:srgbClr val="5C5C5C"/>
              </a:solidFill>
              <a:prstDash val="solid"/>
              <a:round/>
            </a:ln>
          </a:insideH>
          <a:insideV>
            <a:ln w="12700" cap="flat">
              <a:solidFill>
                <a:srgbClr val="5C5C5C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5C5C5C"/>
      </a:tcTxStyle>
      <a:tcStyle>
        <a:tcBdr>
          <a:left>
            <a:ln w="12700" cap="flat">
              <a:solidFill>
                <a:srgbClr val="5C5C5C"/>
              </a:solidFill>
              <a:prstDash val="solid"/>
              <a:round/>
            </a:ln>
          </a:left>
          <a:right>
            <a:ln w="12700" cap="flat">
              <a:solidFill>
                <a:srgbClr val="5C5C5C"/>
              </a:solidFill>
              <a:prstDash val="solid"/>
              <a:round/>
            </a:ln>
          </a:right>
          <a:top>
            <a:ln w="12700" cap="flat">
              <a:solidFill>
                <a:srgbClr val="5C5C5C"/>
              </a:solidFill>
              <a:prstDash val="solid"/>
              <a:round/>
            </a:ln>
          </a:top>
          <a:bottom>
            <a:ln w="25400" cap="flat">
              <a:solidFill>
                <a:srgbClr val="5C5C5C"/>
              </a:solidFill>
              <a:prstDash val="solid"/>
              <a:round/>
            </a:ln>
          </a:bottom>
          <a:insideH>
            <a:ln w="12700" cap="flat">
              <a:solidFill>
                <a:srgbClr val="5C5C5C"/>
              </a:solidFill>
              <a:prstDash val="solid"/>
              <a:round/>
            </a:ln>
          </a:insideH>
          <a:insideV>
            <a:ln w="12700" cap="flat">
              <a:solidFill>
                <a:srgbClr val="5C5C5C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5" name="Shape 12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제목 및 부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선"/>
          <p:cNvSpPr/>
          <p:nvPr/>
        </p:nvSpPr>
        <p:spPr>
          <a:xfrm>
            <a:off x="1015999" y="7873997"/>
            <a:ext cx="22351998" cy="1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3" name="제목 텍스트"/>
          <p:cNvSpPr txBox="1"/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제목 텍스트</a:t>
            </a:r>
          </a:p>
        </p:txBody>
      </p:sp>
      <p:sp>
        <p:nvSpPr>
          <p:cNvPr id="14" name="본문 첫 번째 줄…"/>
          <p:cNvSpPr txBox="1"/>
          <p:nvPr>
            <p:ph type="body" sz="half" idx="1"/>
          </p:nvPr>
        </p:nvSpPr>
        <p:spPr>
          <a:xfrm>
            <a:off x="1016000" y="7975600"/>
            <a:ext cx="22352000" cy="45974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5" name="슬라이드 번호"/>
          <p:cNvSpPr txBox="1"/>
          <p:nvPr>
            <p:ph type="sldNum" sz="quarter" idx="2"/>
          </p:nvPr>
        </p:nvSpPr>
        <p:spPr>
          <a:xfrm>
            <a:off x="22944469" y="12922250"/>
            <a:ext cx="419088" cy="469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'"/>
          <p:cNvSpPr txBox="1"/>
          <p:nvPr/>
        </p:nvSpPr>
        <p:spPr>
          <a:xfrm>
            <a:off x="965200" y="1041400"/>
            <a:ext cx="1543050" cy="595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1" spc="0" sz="4000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'</a:t>
            </a:r>
          </a:p>
        </p:txBody>
      </p:sp>
      <p:sp>
        <p:nvSpPr>
          <p:cNvPr id="101" name="본문 첫 번째 줄…"/>
          <p:cNvSpPr txBox="1"/>
          <p:nvPr>
            <p:ph type="body" sz="quarter" idx="1"/>
          </p:nvPr>
        </p:nvSpPr>
        <p:spPr>
          <a:xfrm>
            <a:off x="3632200" y="5442942"/>
            <a:ext cx="19735800" cy="132080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300"/>
              </a:spcBef>
              <a:buSzTx/>
              <a:buFontTx/>
              <a:buNone/>
              <a:defRPr sz="7000">
                <a:solidFill>
                  <a:srgbClr val="747676"/>
                </a:solidFill>
              </a:defRPr>
            </a:lvl1pPr>
            <a:lvl2pPr marL="1622777" indent="-987777">
              <a:spcBef>
                <a:spcPts val="2300"/>
              </a:spcBef>
              <a:buFontTx/>
              <a:defRPr sz="7000">
                <a:solidFill>
                  <a:srgbClr val="747676"/>
                </a:solidFill>
              </a:defRPr>
            </a:lvl2pPr>
            <a:lvl3pPr marL="2257777" indent="-987777">
              <a:spcBef>
                <a:spcPts val="2300"/>
              </a:spcBef>
              <a:buFontTx/>
              <a:defRPr sz="7000">
                <a:solidFill>
                  <a:srgbClr val="747676"/>
                </a:solidFill>
              </a:defRPr>
            </a:lvl3pPr>
            <a:lvl4pPr marL="2892777" indent="-987777">
              <a:spcBef>
                <a:spcPts val="2300"/>
              </a:spcBef>
              <a:buFontTx/>
              <a:defRPr sz="7000">
                <a:solidFill>
                  <a:srgbClr val="747676"/>
                </a:solidFill>
              </a:defRPr>
            </a:lvl4pPr>
            <a:lvl5pPr marL="3527777" indent="-987777">
              <a:spcBef>
                <a:spcPts val="2300"/>
              </a:spcBef>
              <a:buFontTx/>
              <a:defRPr sz="7000">
                <a:solidFill>
                  <a:srgbClr val="747676"/>
                </a:solidFill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02" name="-Johnny Appleseed"/>
          <p:cNvSpPr txBox="1"/>
          <p:nvPr>
            <p:ph type="body" sz="quarter" idx="21"/>
          </p:nvPr>
        </p:nvSpPr>
        <p:spPr>
          <a:xfrm>
            <a:off x="3632200" y="10756900"/>
            <a:ext cx="19735800" cy="1320800"/>
          </a:xfrm>
          <a:prstGeom prst="rect">
            <a:avLst/>
          </a:prstGeom>
        </p:spPr>
        <p:txBody>
          <a:bodyPr/>
          <a:lstStyle/>
          <a:p>
            <a:pPr marL="0" indent="0" algn="r">
              <a:lnSpc>
                <a:spcPct val="70000"/>
              </a:lnSpc>
              <a:spcBef>
                <a:spcPts val="2300"/>
              </a:spcBef>
              <a:buSzTx/>
              <a:buFontTx/>
              <a:buNone/>
              <a:defRPr i="1" sz="7000">
                <a:solidFill>
                  <a:srgbClr val="6B6D6D"/>
                </a:solidFill>
              </a:defRPr>
            </a:pPr>
          </a:p>
        </p:txBody>
      </p:sp>
      <p:sp>
        <p:nvSpPr>
          <p:cNvPr id="10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빨간 직사각형과 하얀 직사각형이 층을 이루는 추상적 배경"/>
          <p:cNvSpPr/>
          <p:nvPr>
            <p:ph type="pic" idx="21"/>
          </p:nvPr>
        </p:nvSpPr>
        <p:spPr>
          <a:xfrm>
            <a:off x="-127000" y="-2540000"/>
            <a:ext cx="24637999" cy="2676815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 - 수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빨간 직사각형과 하얀 직사각형이 층을 이루는 추상적 배경"/>
          <p:cNvSpPr/>
          <p:nvPr>
            <p:ph type="pic" idx="21"/>
          </p:nvPr>
        </p:nvSpPr>
        <p:spPr>
          <a:xfrm>
            <a:off x="-38100" y="-4394200"/>
            <a:ext cx="24460199" cy="265749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본문 첫 번째 줄…"/>
          <p:cNvSpPr txBox="1"/>
          <p:nvPr>
            <p:ph type="body" sz="half" idx="1"/>
          </p:nvPr>
        </p:nvSpPr>
        <p:spPr>
          <a:xfrm>
            <a:off x="0" y="7620000"/>
            <a:ext cx="24384000" cy="5080000"/>
          </a:xfrm>
          <a:prstGeom prst="rect">
            <a:avLst/>
          </a:prstGeom>
          <a:solidFill>
            <a:srgbClr val="FFFFFF"/>
          </a:solidFill>
        </p:spPr>
        <p:txBody>
          <a:bodyPr anchor="ctr"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4" name="선"/>
          <p:cNvSpPr/>
          <p:nvPr/>
        </p:nvSpPr>
        <p:spPr>
          <a:xfrm>
            <a:off x="1015999" y="10718797"/>
            <a:ext cx="22352004" cy="1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5" name="제목 텍스트"/>
          <p:cNvSpPr txBox="1"/>
          <p:nvPr>
            <p:ph type="title"/>
          </p:nvPr>
        </p:nvSpPr>
        <p:spPr>
          <a:xfrm>
            <a:off x="1016000" y="7823200"/>
            <a:ext cx="22352000" cy="31115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제목 텍스트</a:t>
            </a:r>
          </a:p>
        </p:txBody>
      </p:sp>
      <p:sp>
        <p:nvSpPr>
          <p:cNvPr id="26" name="본문 첫 번째 줄…"/>
          <p:cNvSpPr txBox="1"/>
          <p:nvPr>
            <p:ph type="body" sz="quarter" idx="22"/>
          </p:nvPr>
        </p:nvSpPr>
        <p:spPr>
          <a:xfrm>
            <a:off x="1016000" y="10795000"/>
            <a:ext cx="22352000" cy="1727200"/>
          </a:xfrm>
          <a:prstGeom prst="rect">
            <a:avLst/>
          </a:prstGeom>
        </p:spPr>
        <p:txBody>
          <a:bodyPr/>
          <a:lstStyle/>
          <a:p>
            <a: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pPr>
          </a:p>
        </p:txBody>
      </p:sp>
      <p:sp>
        <p:nvSpPr>
          <p:cNvPr id="2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제목 - 가운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제목 텍스트"/>
          <p:cNvSpPr txBox="1"/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제목 텍스트</a:t>
            </a:r>
          </a:p>
        </p:txBody>
      </p:sp>
      <p:sp>
        <p:nvSpPr>
          <p:cNvPr id="35" name="슬라이드 번호"/>
          <p:cNvSpPr txBox="1"/>
          <p:nvPr>
            <p:ph type="sldNum" sz="quarter" idx="2"/>
          </p:nvPr>
        </p:nvSpPr>
        <p:spPr>
          <a:xfrm>
            <a:off x="22948899" y="12922250"/>
            <a:ext cx="419089" cy="469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 - 수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선"/>
          <p:cNvSpPr/>
          <p:nvPr/>
        </p:nvSpPr>
        <p:spPr>
          <a:xfrm>
            <a:off x="1016000" y="10718801"/>
            <a:ext cx="12090400" cy="1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43" name="각기 다른 크기의 파란색, 초록색, 하얀색 원이 서로 겹치는 추상적 배경"/>
          <p:cNvSpPr/>
          <p:nvPr>
            <p:ph type="pic" idx="21"/>
          </p:nvPr>
        </p:nvSpPr>
        <p:spPr>
          <a:xfrm>
            <a:off x="12306300" y="-114300"/>
            <a:ext cx="13931900" cy="13931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4" name="제목 텍스트"/>
          <p:cNvSpPr txBox="1"/>
          <p:nvPr>
            <p:ph type="title"/>
          </p:nvPr>
        </p:nvSpPr>
        <p:spPr>
          <a:xfrm>
            <a:off x="1016000" y="1155700"/>
            <a:ext cx="12090400" cy="9779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제목 텍스트</a:t>
            </a:r>
          </a:p>
        </p:txBody>
      </p:sp>
      <p:sp>
        <p:nvSpPr>
          <p:cNvPr id="45" name="본문 첫 번째 줄…"/>
          <p:cNvSpPr txBox="1"/>
          <p:nvPr>
            <p:ph type="body" sz="quarter" idx="1"/>
          </p:nvPr>
        </p:nvSpPr>
        <p:spPr>
          <a:xfrm>
            <a:off x="1016000" y="10795000"/>
            <a:ext cx="12090400" cy="19050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6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5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62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6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선"/>
          <p:cNvSpPr/>
          <p:nvPr/>
        </p:nvSpPr>
        <p:spPr>
          <a:xfrm>
            <a:off x="13208000" y="2222498"/>
            <a:ext cx="10160000" cy="7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1" name="빨간 직사각형과 하얀 직사각형이 층을 이루는 추상적 배경"/>
          <p:cNvSpPr/>
          <p:nvPr>
            <p:ph type="pic" idx="21"/>
          </p:nvPr>
        </p:nvSpPr>
        <p:spPr>
          <a:xfrm>
            <a:off x="-381000" y="-114300"/>
            <a:ext cx="13931900" cy="1513643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2" name="제목 텍스트"/>
          <p:cNvSpPr txBox="1"/>
          <p:nvPr>
            <p:ph type="title"/>
          </p:nvPr>
        </p:nvSpPr>
        <p:spPr>
          <a:xfrm>
            <a:off x="13208000" y="1016000"/>
            <a:ext cx="10160000" cy="1016000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73" name="본문 첫 번째 줄…"/>
          <p:cNvSpPr txBox="1"/>
          <p:nvPr>
            <p:ph type="body" sz="half" idx="1"/>
          </p:nvPr>
        </p:nvSpPr>
        <p:spPr>
          <a:xfrm>
            <a:off x="13208000" y="2540000"/>
            <a:ext cx="10160000" cy="10160000"/>
          </a:xfrm>
          <a:prstGeom prst="rect">
            <a:avLst/>
          </a:prstGeom>
        </p:spPr>
        <p:txBody>
          <a:bodyPr/>
          <a:lstStyle>
            <a:lvl1pPr marL="571500" indent="-571500">
              <a:defRPr sz="4000"/>
            </a:lvl1pPr>
            <a:lvl2pPr marL="1143000" indent="-571500">
              <a:defRPr sz="4000"/>
            </a:lvl2pPr>
            <a:lvl3pPr marL="1714500" indent="-571500">
              <a:defRPr sz="4000"/>
            </a:lvl3pPr>
            <a:lvl4pPr marL="2286000" indent="-571500">
              <a:defRPr sz="4000"/>
            </a:lvl4pPr>
            <a:lvl5pPr marL="2857500" indent="-571500">
              <a:defRPr sz="40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빨간 직사각형과 하얀 직사각형이 층을 이루는 추상적 배경"/>
          <p:cNvSpPr/>
          <p:nvPr>
            <p:ph type="pic" idx="21"/>
          </p:nvPr>
        </p:nvSpPr>
        <p:spPr>
          <a:xfrm>
            <a:off x="1016000" y="-1333500"/>
            <a:ext cx="13970000" cy="1517782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0" name="초록색 도형과 노란색 도형이 서로 겹치는 추상적 배경"/>
          <p:cNvSpPr/>
          <p:nvPr>
            <p:ph type="pic" sz="half" idx="22"/>
          </p:nvPr>
        </p:nvSpPr>
        <p:spPr>
          <a:xfrm>
            <a:off x="15240000" y="-1130300"/>
            <a:ext cx="9296400" cy="80348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각기 다른 크기의 파란색, 초록색, 하얀색 원이 서로 겹치는 추상적 배경"/>
          <p:cNvSpPr/>
          <p:nvPr>
            <p:ph type="pic" sz="half" idx="23"/>
          </p:nvPr>
        </p:nvSpPr>
        <p:spPr>
          <a:xfrm>
            <a:off x="15240000" y="5778500"/>
            <a:ext cx="8382000" cy="8382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본문 첫 번째 줄…"/>
          <p:cNvSpPr txBox="1"/>
          <p:nvPr>
            <p:ph type="body" sz="quarter" idx="1"/>
          </p:nvPr>
        </p:nvSpPr>
        <p:spPr>
          <a:xfrm>
            <a:off x="1016000" y="11137900"/>
            <a:ext cx="22352000" cy="190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0"/>
              </a:spcBef>
              <a:buSzTx/>
              <a:buFontTx/>
              <a:buNone/>
              <a:defRPr i="1" spc="39" sz="4000"/>
            </a:lvl1pPr>
            <a:lvl2pPr marL="0" indent="0">
              <a:spcBef>
                <a:spcPts val="2000"/>
              </a:spcBef>
              <a:buSzTx/>
              <a:buFontTx/>
              <a:buNone/>
              <a:defRPr i="1" spc="39" sz="4000"/>
            </a:lvl2pPr>
            <a:lvl3pPr marL="0" indent="0">
              <a:spcBef>
                <a:spcPts val="2000"/>
              </a:spcBef>
              <a:buSzTx/>
              <a:buFontTx/>
              <a:buNone/>
              <a:defRPr i="1" spc="39" sz="4000"/>
            </a:lvl3pPr>
            <a:lvl4pPr marL="0" indent="0">
              <a:spcBef>
                <a:spcPts val="2000"/>
              </a:spcBef>
              <a:buSzTx/>
              <a:buFontTx/>
              <a:buNone/>
              <a:defRPr i="1" spc="39" sz="4000"/>
            </a:lvl4pPr>
            <a:lvl5pPr marL="0" indent="0">
              <a:spcBef>
                <a:spcPts val="2000"/>
              </a:spcBef>
              <a:buSzTx/>
              <a:buFontTx/>
              <a:buNone/>
              <a:defRPr i="1" spc="39" sz="40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9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선"/>
          <p:cNvSpPr/>
          <p:nvPr/>
        </p:nvSpPr>
        <p:spPr>
          <a:xfrm>
            <a:off x="1016000" y="2222502"/>
            <a:ext cx="22352000" cy="1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" name="제목 텍스트"/>
          <p:cNvSpPr txBox="1"/>
          <p:nvPr>
            <p:ph type="title"/>
          </p:nvPr>
        </p:nvSpPr>
        <p:spPr>
          <a:xfrm>
            <a:off x="1016000" y="1016000"/>
            <a:ext cx="22352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sp>
        <p:nvSpPr>
          <p:cNvPr id="4" name="본문 첫 번째 줄…"/>
          <p:cNvSpPr txBox="1"/>
          <p:nvPr>
            <p:ph type="body" idx="1"/>
          </p:nvPr>
        </p:nvSpPr>
        <p:spPr>
          <a:xfrm>
            <a:off x="1016000" y="2540000"/>
            <a:ext cx="22352000" cy="1016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" name="슬라이드 번호"/>
          <p:cNvSpPr txBox="1"/>
          <p:nvPr>
            <p:ph type="sldNum" sz="quarter" idx="2"/>
          </p:nvPr>
        </p:nvSpPr>
        <p:spPr>
          <a:xfrm>
            <a:off x="22948899" y="12928600"/>
            <a:ext cx="419089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pc="0" sz="2500">
                <a:solidFill>
                  <a:srgbClr val="747676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767671"/>
          </a:solidFill>
          <a:uFillTx/>
          <a:latin typeface="Apple SD 산돌고딕 Neo 일반체"/>
          <a:ea typeface="Apple SD 산돌고딕 Neo 일반체"/>
          <a:cs typeface="Apple SD 산돌고딕 Neo 일반체"/>
          <a:sym typeface="Apple SD 산돌고딕 Neo 일반체"/>
        </a:defRPr>
      </a:lvl1pPr>
      <a:lvl2pPr marL="0" marR="0" indent="0" algn="ctr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767671"/>
          </a:solidFill>
          <a:uFillTx/>
          <a:latin typeface="Apple SD 산돌고딕 Neo 일반체"/>
          <a:ea typeface="Apple SD 산돌고딕 Neo 일반체"/>
          <a:cs typeface="Apple SD 산돌고딕 Neo 일반체"/>
          <a:sym typeface="Apple SD 산돌고딕 Neo 일반체"/>
        </a:defRPr>
      </a:lvl2pPr>
      <a:lvl3pPr marL="0" marR="0" indent="0" algn="ctr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767671"/>
          </a:solidFill>
          <a:uFillTx/>
          <a:latin typeface="Apple SD 산돌고딕 Neo 일반체"/>
          <a:ea typeface="Apple SD 산돌고딕 Neo 일반체"/>
          <a:cs typeface="Apple SD 산돌고딕 Neo 일반체"/>
          <a:sym typeface="Apple SD 산돌고딕 Neo 일반체"/>
        </a:defRPr>
      </a:lvl3pPr>
      <a:lvl4pPr marL="0" marR="0" indent="0" algn="ctr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767671"/>
          </a:solidFill>
          <a:uFillTx/>
          <a:latin typeface="Apple SD 산돌고딕 Neo 일반체"/>
          <a:ea typeface="Apple SD 산돌고딕 Neo 일반체"/>
          <a:cs typeface="Apple SD 산돌고딕 Neo 일반체"/>
          <a:sym typeface="Apple SD 산돌고딕 Neo 일반체"/>
        </a:defRPr>
      </a:lvl4pPr>
      <a:lvl5pPr marL="0" marR="0" indent="0" algn="ctr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767671"/>
          </a:solidFill>
          <a:uFillTx/>
          <a:latin typeface="Apple SD 산돌고딕 Neo 일반체"/>
          <a:ea typeface="Apple SD 산돌고딕 Neo 일반체"/>
          <a:cs typeface="Apple SD 산돌고딕 Neo 일반체"/>
          <a:sym typeface="Apple SD 산돌고딕 Neo 일반체"/>
        </a:defRPr>
      </a:lvl5pPr>
      <a:lvl6pPr marL="0" marR="0" indent="0" algn="ctr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767671"/>
          </a:solidFill>
          <a:uFillTx/>
          <a:latin typeface="Apple SD 산돌고딕 Neo 일반체"/>
          <a:ea typeface="Apple SD 산돌고딕 Neo 일반체"/>
          <a:cs typeface="Apple SD 산돌고딕 Neo 일반체"/>
          <a:sym typeface="Apple SD 산돌고딕 Neo 일반체"/>
        </a:defRPr>
      </a:lvl6pPr>
      <a:lvl7pPr marL="0" marR="0" indent="0" algn="ctr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767671"/>
          </a:solidFill>
          <a:uFillTx/>
          <a:latin typeface="Apple SD 산돌고딕 Neo 일반체"/>
          <a:ea typeface="Apple SD 산돌고딕 Neo 일반체"/>
          <a:cs typeface="Apple SD 산돌고딕 Neo 일반체"/>
          <a:sym typeface="Apple SD 산돌고딕 Neo 일반체"/>
        </a:defRPr>
      </a:lvl7pPr>
      <a:lvl8pPr marL="0" marR="0" indent="0" algn="ctr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767671"/>
          </a:solidFill>
          <a:uFillTx/>
          <a:latin typeface="Apple SD 산돌고딕 Neo 일반체"/>
          <a:ea typeface="Apple SD 산돌고딕 Neo 일반체"/>
          <a:cs typeface="Apple SD 산돌고딕 Neo 일반체"/>
          <a:sym typeface="Apple SD 산돌고딕 Neo 일반체"/>
        </a:defRPr>
      </a:lvl8pPr>
      <a:lvl9pPr marL="0" marR="0" indent="0" algn="ctr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9000" u="none">
          <a:solidFill>
            <a:srgbClr val="767671"/>
          </a:solidFill>
          <a:uFillTx/>
          <a:latin typeface="Apple SD 산돌고딕 Neo 일반체"/>
          <a:ea typeface="Apple SD 산돌고딕 Neo 일반체"/>
          <a:cs typeface="Apple SD 산돌고딕 Neo 일반체"/>
          <a:sym typeface="Apple SD 산돌고딕 Neo 일반체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1pPr>
      <a:lvl2pPr marL="127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2pPr>
      <a:lvl3pPr marL="190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3pPr>
      <a:lvl4pPr marL="254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4pPr>
      <a:lvl5pPr marL="317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5pPr>
      <a:lvl6pPr marL="381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444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508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571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빨간 직사각형과 하얀 직사각형이 층을 이루는 추상적 배경" descr="빨간 직사각형과 하얀 직사각형이 층을 이루는 추상적 배경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55" t="16535" r="154" b="31852"/>
          <a:stretch>
            <a:fillRect/>
          </a:stretch>
        </p:blipFill>
        <p:spPr>
          <a:xfrm>
            <a:off x="0" y="0"/>
            <a:ext cx="24384001" cy="13716001"/>
          </a:xfrm>
          <a:prstGeom prst="rect">
            <a:avLst/>
          </a:prstGeom>
        </p:spPr>
      </p:pic>
      <p:sp>
        <p:nvSpPr>
          <p:cNvPr id="128" name="부산국제영화제"/>
          <p:cNvSpPr txBox="1"/>
          <p:nvPr>
            <p:ph type="title"/>
          </p:nvPr>
        </p:nvSpPr>
        <p:spPr>
          <a:xfrm>
            <a:off x="1015998" y="2342817"/>
            <a:ext cx="22352004" cy="3111502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부산국제영화제</a:t>
            </a:r>
          </a:p>
        </p:txBody>
      </p:sp>
      <p:sp>
        <p:nvSpPr>
          <p:cNvPr id="129" name="웹사이트 리뉴얼"/>
          <p:cNvSpPr txBox="1"/>
          <p:nvPr>
            <p:ph type="body" sz="quarter" idx="1"/>
          </p:nvPr>
        </p:nvSpPr>
        <p:spPr>
          <a:xfrm>
            <a:off x="1015998" y="5314617"/>
            <a:ext cx="22352004" cy="1727202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800"/>
              </a:spcBef>
              <a:buSzTx/>
              <a:buNone/>
              <a:defRPr i="1" sz="7000">
                <a:solidFill>
                  <a:srgbClr val="FFFFFF"/>
                </a:solidFill>
              </a:defRPr>
            </a:lvl1pPr>
          </a:lstStyle>
          <a:p>
            <a:pPr/>
            <a:r>
              <a:t>웹사이트 리뉴얼</a:t>
            </a:r>
          </a:p>
        </p:txBody>
      </p:sp>
      <p:sp>
        <p:nvSpPr>
          <p:cNvPr id="130" name="2021.12.27…"/>
          <p:cNvSpPr txBox="1"/>
          <p:nvPr/>
        </p:nvSpPr>
        <p:spPr>
          <a:xfrm>
            <a:off x="1015999" y="10795000"/>
            <a:ext cx="22352004" cy="172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 defTabSz="767715">
              <a:lnSpc>
                <a:spcPct val="70000"/>
              </a:lnSpc>
              <a:spcBef>
                <a:spcPts val="700"/>
              </a:spcBef>
              <a:defRPr i="1" spc="0" sz="5500">
                <a:solidFill>
                  <a:srgbClr val="FFFFFF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pPr>
            <a:r>
              <a:t>2021.12.27</a:t>
            </a:r>
          </a:p>
          <a:p>
            <a:pPr algn="ctr" defTabSz="767715">
              <a:lnSpc>
                <a:spcPct val="70000"/>
              </a:lnSpc>
              <a:spcBef>
                <a:spcPts val="700"/>
              </a:spcBef>
              <a:defRPr i="1" spc="0" sz="5500">
                <a:solidFill>
                  <a:srgbClr val="FFFFFF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pPr>
            <a:r>
              <a:t>강보성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스크린샷 2021-12-26 오후 12.23.08.png" descr="스크린샷 2021-12-26 오후 12.23.0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6448" y="2083812"/>
            <a:ext cx="21691104" cy="11385320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W3C 마크업 검사 통과"/>
          <p:cNvSpPr txBox="1"/>
          <p:nvPr>
            <p:ph type="title"/>
          </p:nvPr>
        </p:nvSpPr>
        <p:spPr>
          <a:xfrm>
            <a:off x="-9257" y="11180"/>
            <a:ext cx="24402514" cy="2389863"/>
          </a:xfrm>
          <a:prstGeom prst="rect">
            <a:avLst/>
          </a:prstGeom>
          <a:gradFill>
            <a:gsLst>
              <a:gs pos="0">
                <a:srgbClr val="8B839E"/>
              </a:gs>
              <a:gs pos="100000">
                <a:srgbClr val="CBC5DD"/>
              </a:gs>
            </a:gsLst>
            <a:lin ang="16200000"/>
          </a:gradFill>
        </p:spPr>
        <p:txBody>
          <a:bodyPr anchor="ctr"/>
          <a:lstStyle>
            <a:lvl1pPr>
              <a:spcBef>
                <a:spcPts val="2000"/>
              </a:spcBef>
              <a:defRPr cap="none" spc="39" sz="4000">
                <a:solidFill>
                  <a:srgbClr val="FFFFFF"/>
                </a:solidFill>
              </a:defRPr>
            </a:lvl1pPr>
          </a:lstStyle>
          <a:p>
            <a:pPr/>
            <a:r>
              <a:t>W3C 마크업 검사 통과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빨간 직사각형과 하얀 직사각형이 층을 이루는 추상적 배경" descr="빨간 직사각형과 하얀 직사각형이 층을 이루는 추상적 배경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55" t="16535" r="154" b="31852"/>
          <a:stretch>
            <a:fillRect/>
          </a:stretch>
        </p:blipFill>
        <p:spPr>
          <a:xfrm>
            <a:off x="0" y="0"/>
            <a:ext cx="24384001" cy="13716001"/>
          </a:xfrm>
          <a:prstGeom prst="rect">
            <a:avLst/>
          </a:prstGeom>
        </p:spPr>
      </p:pic>
      <p:sp>
        <p:nvSpPr>
          <p:cNvPr id="179" name="감사합니다"/>
          <p:cNvSpPr txBox="1"/>
          <p:nvPr>
            <p:ph type="title"/>
          </p:nvPr>
        </p:nvSpPr>
        <p:spPr>
          <a:xfrm>
            <a:off x="1015998" y="5302248"/>
            <a:ext cx="22352004" cy="3111502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감사합니다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빨간 직사각형과 하얀 직사각형이 층을 이루는 추상적 배경" descr="빨간 직사각형과 하얀 직사각형이 층을 이루는 추상적 배경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7542" t="0" r="0" b="0"/>
          <a:stretch>
            <a:fillRect/>
          </a:stretch>
        </p:blipFill>
        <p:spPr>
          <a:xfrm>
            <a:off x="1016000" y="1632455"/>
            <a:ext cx="13970000" cy="9804402"/>
          </a:xfrm>
          <a:prstGeom prst="rect">
            <a:avLst/>
          </a:prstGeom>
        </p:spPr>
      </p:pic>
      <p:pic>
        <p:nvPicPr>
          <p:cNvPr id="133" name="초록색 도형과 노란색 도형이 서로 겹치는 추상적 배경" descr="초록색 도형과 노란색 도형이 서로 겹치는 추상적 배경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748" t="0" r="747" b="0"/>
          <a:stretch>
            <a:fillRect/>
          </a:stretch>
        </p:blipFill>
        <p:spPr>
          <a:xfrm>
            <a:off x="15240000" y="1632455"/>
            <a:ext cx="8128001" cy="4775203"/>
          </a:xfrm>
          <a:prstGeom prst="rect">
            <a:avLst/>
          </a:prstGeom>
        </p:spPr>
      </p:pic>
      <p:pic>
        <p:nvPicPr>
          <p:cNvPr id="134" name="각기 다른 크기의 파란색, 초록색, 하얀색 원이 서로 겹치는 추상적 배경" descr="각기 다른 크기의 파란색, 초록색, 하얀색 원이 서로 겹치는 추상적 배경"/>
          <p:cNvPicPr>
            <a:picLocks noChangeAspect="1"/>
          </p:cNvPicPr>
          <p:nvPr>
            <p:ph type="pic" idx="23"/>
          </p:nvPr>
        </p:nvPicPr>
        <p:blipFill>
          <a:blip r:embed="rId4">
            <a:extLst/>
          </a:blip>
          <a:srcRect l="748" t="0" r="747" b="0"/>
          <a:stretch>
            <a:fillRect/>
          </a:stretch>
        </p:blipFill>
        <p:spPr>
          <a:xfrm>
            <a:off x="15240000" y="6661656"/>
            <a:ext cx="8128001" cy="4775202"/>
          </a:xfrm>
          <a:prstGeom prst="rect">
            <a:avLst/>
          </a:prstGeom>
        </p:spPr>
      </p:pic>
      <p:sp>
        <p:nvSpPr>
          <p:cNvPr id="135" name="1 GNB메뉴, 공지사항, 슬라이드 영역이 중복됨…"/>
          <p:cNvSpPr txBox="1"/>
          <p:nvPr>
            <p:ph type="body" sz="quarter" idx="1"/>
          </p:nvPr>
        </p:nvSpPr>
        <p:spPr>
          <a:xfrm>
            <a:off x="1015998" y="11637798"/>
            <a:ext cx="22352004" cy="1905002"/>
          </a:xfrm>
          <a:prstGeom prst="rect">
            <a:avLst/>
          </a:prstGeom>
        </p:spPr>
        <p:txBody>
          <a:bodyPr anchor="ctr"/>
          <a:lstStyle/>
          <a:p>
            <a:pPr algn="ctr">
              <a:defRPr spc="0" sz="3500"/>
            </a:pPr>
            <a:r>
              <a:t>1 GNB메뉴, 공지사항, 슬라이드 영역이 중복됨</a:t>
            </a:r>
            <a:endParaRPr spc="35"/>
          </a:p>
          <a:p>
            <a:pPr algn="ctr">
              <a:defRPr spc="0" sz="3500"/>
            </a:pPr>
            <a:r>
              <a:t>2 메인화면에 슬라이드가 너무 많아 집중이 분산됨</a:t>
            </a:r>
          </a:p>
        </p:txBody>
      </p:sp>
      <p:sp>
        <p:nvSpPr>
          <p:cNvPr id="136" name="기존 사이트 분석(개선점)"/>
          <p:cNvSpPr txBox="1"/>
          <p:nvPr/>
        </p:nvSpPr>
        <p:spPr>
          <a:xfrm>
            <a:off x="1015998" y="70529"/>
            <a:ext cx="22352004" cy="13609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i="1" spc="0" sz="5600" u="sng">
                <a:solidFill>
                  <a:srgbClr val="C72A30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기존 사이트 분석(개선점)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기획의도"/>
          <p:cNvSpPr txBox="1"/>
          <p:nvPr>
            <p:ph type="title"/>
          </p:nvPr>
        </p:nvSpPr>
        <p:spPr>
          <a:xfrm>
            <a:off x="1016000" y="800432"/>
            <a:ext cx="22352000" cy="1761083"/>
          </a:xfrm>
          <a:prstGeom prst="rect">
            <a:avLst/>
          </a:prstGeom>
        </p:spPr>
        <p:txBody>
          <a:bodyPr anchor="ctr"/>
          <a:lstStyle/>
          <a:p>
            <a:pPr/>
            <a:r>
              <a:t>기획의도</a:t>
            </a:r>
          </a:p>
        </p:txBody>
      </p:sp>
      <p:sp>
        <p:nvSpPr>
          <p:cNvPr id="139" name="사용자의 이목을 집중시킬 사이트…"/>
          <p:cNvSpPr txBox="1"/>
          <p:nvPr>
            <p:ph type="body" sz="half" idx="1"/>
          </p:nvPr>
        </p:nvSpPr>
        <p:spPr>
          <a:xfrm>
            <a:off x="1015999" y="4587113"/>
            <a:ext cx="22352004" cy="4021536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t>사용자의 이목을 집중시킬 사이트</a:t>
            </a:r>
          </a:p>
          <a:p>
            <a:pPr algn="ctr"/>
            <a:r>
              <a:t>복잡하고 중복된 레이아웃을 심플하게 디자인</a:t>
            </a:r>
          </a:p>
          <a:p>
            <a:pPr algn="ctr"/>
            <a:r>
              <a:t>사용자의 니즈를 쉽게 접근할 수 있는 사용성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스크린샷 2021-12-26 오후 3.42.04.png" descr="스크린샷 2021-12-26 오후 3.42.0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83900" y="3817"/>
            <a:ext cx="16816200" cy="9712137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상단메뉴 fixed, 키프레임 사용하여 좌우로 흐르게 적용…"/>
          <p:cNvSpPr txBox="1"/>
          <p:nvPr>
            <p:ph type="body" sz="quarter" idx="1"/>
          </p:nvPr>
        </p:nvSpPr>
        <p:spPr>
          <a:xfrm>
            <a:off x="427063" y="10753842"/>
            <a:ext cx="11799925" cy="1764348"/>
          </a:xfrm>
          <a:prstGeom prst="rect">
            <a:avLst/>
          </a:prstGeom>
        </p:spPr>
        <p:txBody>
          <a:bodyPr/>
          <a:lstStyle/>
          <a:p>
            <a:pPr>
              <a:defRPr sz="3500"/>
            </a:pPr>
            <a:r>
              <a:t>상단메뉴 fixed, 키프레임 사용하여 좌우로 흐르게 적용</a:t>
            </a:r>
          </a:p>
          <a:p>
            <a:pPr>
              <a:defRPr sz="3500"/>
            </a:pPr>
            <a:r>
              <a:t>사용빈도 적은 메뉴 햄버거 메뉴로 이동</a:t>
            </a:r>
          </a:p>
        </p:txBody>
      </p:sp>
      <p:sp>
        <p:nvSpPr>
          <p:cNvPr id="143" name="메인화면에 비디오 삽입…"/>
          <p:cNvSpPr txBox="1"/>
          <p:nvPr/>
        </p:nvSpPr>
        <p:spPr>
          <a:xfrm>
            <a:off x="12831391" y="10753842"/>
            <a:ext cx="11487250" cy="1764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571500" indent="-571500">
              <a:spcBef>
                <a:spcPts val="2500"/>
              </a:spcBef>
              <a:buSzPct val="75000"/>
              <a:buFont typeface="Zapf Dingbats"/>
              <a:buChar char="➤"/>
              <a:defRPr spc="0" sz="3500">
                <a:latin typeface="Iowan Old Style Roman"/>
                <a:ea typeface="Iowan Old Style Roman"/>
                <a:cs typeface="Iowan Old Style Roman"/>
                <a:sym typeface="Iowan Old Style Roman"/>
              </a:defRPr>
            </a:pPr>
            <a:r>
              <a:t>메인화면에 비디오 삽입</a:t>
            </a:r>
          </a:p>
          <a:p>
            <a:pPr marL="571500" indent="-571500">
              <a:spcBef>
                <a:spcPts val="2500"/>
              </a:spcBef>
              <a:buSzPct val="75000"/>
              <a:buFont typeface="Zapf Dingbats"/>
              <a:buChar char="➤"/>
              <a:defRPr spc="0" sz="3500">
                <a:latin typeface="Iowan Old Style Roman"/>
                <a:ea typeface="Iowan Old Style Roman"/>
                <a:cs typeface="Iowan Old Style Roman"/>
                <a:sym typeface="Iowan Old Style Roman"/>
              </a:defRPr>
            </a:pPr>
            <a:r>
              <a:t>AutoScroll 사용하여 표시</a:t>
            </a:r>
          </a:p>
        </p:txBody>
      </p:sp>
      <p:sp>
        <p:nvSpPr>
          <p:cNvPr id="144" name="1"/>
          <p:cNvSpPr txBox="1"/>
          <p:nvPr/>
        </p:nvSpPr>
        <p:spPr>
          <a:xfrm>
            <a:off x="3344669" y="-157958"/>
            <a:ext cx="481417" cy="100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pc="52" sz="5200">
                <a:solidFill>
                  <a:srgbClr val="E40600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45" name="1"/>
          <p:cNvSpPr txBox="1"/>
          <p:nvPr/>
        </p:nvSpPr>
        <p:spPr>
          <a:xfrm>
            <a:off x="594517" y="9563824"/>
            <a:ext cx="559075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pc="63" sz="6300">
                <a:solidFill>
                  <a:srgbClr val="E40600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46" name="2"/>
          <p:cNvSpPr txBox="1"/>
          <p:nvPr/>
        </p:nvSpPr>
        <p:spPr>
          <a:xfrm>
            <a:off x="11870103" y="3882854"/>
            <a:ext cx="643794" cy="140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pc="75" sz="7500">
                <a:solidFill>
                  <a:srgbClr val="E40600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147" name="2"/>
          <p:cNvSpPr txBox="1"/>
          <p:nvPr/>
        </p:nvSpPr>
        <p:spPr>
          <a:xfrm>
            <a:off x="12989224" y="9563824"/>
            <a:ext cx="559076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pc="63" sz="6300">
                <a:solidFill>
                  <a:srgbClr val="E40600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148" name="2"/>
          <p:cNvSpPr txBox="1"/>
          <p:nvPr/>
        </p:nvSpPr>
        <p:spPr>
          <a:xfrm>
            <a:off x="3281131" y="4199484"/>
            <a:ext cx="608494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pc="70" sz="7000">
                <a:solidFill>
                  <a:srgbClr val="E40600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149" name="1"/>
          <p:cNvSpPr txBox="1"/>
          <p:nvPr/>
        </p:nvSpPr>
        <p:spPr>
          <a:xfrm>
            <a:off x="-2628" y="-296791"/>
            <a:ext cx="1173287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pc="150" sz="15000">
                <a:solidFill>
                  <a:srgbClr val="00BDFF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1</a:t>
            </a:r>
          </a:p>
        </p:txBody>
      </p:sp>
      <p:pic>
        <p:nvPicPr>
          <p:cNvPr id="150" name="스크린샷 2021-12-26 오후 3.27.50.png" descr="스크린샷 2021-12-26 오후 3.27.5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346207" y="4758"/>
            <a:ext cx="2722649" cy="8561783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1"/>
          <p:cNvSpPr txBox="1"/>
          <p:nvPr/>
        </p:nvSpPr>
        <p:spPr>
          <a:xfrm>
            <a:off x="20642558" y="343776"/>
            <a:ext cx="481416" cy="100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pc="52" sz="5200">
                <a:solidFill>
                  <a:srgbClr val="E40600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wiperSlide 박스를 100%로 구성하여 집중도 상승…"/>
          <p:cNvSpPr txBox="1"/>
          <p:nvPr>
            <p:ph type="body" sz="quarter" idx="1"/>
          </p:nvPr>
        </p:nvSpPr>
        <p:spPr>
          <a:xfrm>
            <a:off x="6292038" y="10645271"/>
            <a:ext cx="11799924" cy="3057138"/>
          </a:xfrm>
          <a:prstGeom prst="rect">
            <a:avLst/>
          </a:prstGeom>
        </p:spPr>
        <p:txBody>
          <a:bodyPr/>
          <a:lstStyle/>
          <a:p>
            <a:pPr>
              <a:defRPr sz="3800"/>
            </a:pPr>
            <a:r>
              <a:t>SwiperSlide 박스를 100%로 구성하여 집중도 상승</a:t>
            </a:r>
          </a:p>
          <a:p>
            <a:pPr>
              <a:defRPr sz="3800"/>
            </a:pPr>
            <a:r>
              <a:t>텍스트박스 absolute 사용하여 위치조정</a:t>
            </a:r>
          </a:p>
          <a:p>
            <a:pPr>
              <a:defRPr sz="3800"/>
            </a:pPr>
            <a:r>
              <a:t>이미지 , 텍스트 클릭시 서브페이지 이동</a:t>
            </a:r>
          </a:p>
        </p:txBody>
      </p:sp>
      <p:sp>
        <p:nvSpPr>
          <p:cNvPr id="154" name="2"/>
          <p:cNvSpPr txBox="1"/>
          <p:nvPr/>
        </p:nvSpPr>
        <p:spPr>
          <a:xfrm>
            <a:off x="78801" y="-432506"/>
            <a:ext cx="1173287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pc="150" sz="15000">
                <a:solidFill>
                  <a:srgbClr val="00BDFF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2</a:t>
            </a:r>
          </a:p>
        </p:txBody>
      </p:sp>
      <p:pic>
        <p:nvPicPr>
          <p:cNvPr id="155" name="스크린샷 2021-12-26 오후 3.17.07.png" descr="스크린샷 2021-12-26 오후 3.17.0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44661" y="-4489"/>
            <a:ext cx="18294679" cy="105871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갤러리 페이지 스와이프 하여 볼 수 있도록 구성"/>
          <p:cNvSpPr txBox="1"/>
          <p:nvPr>
            <p:ph type="body" sz="quarter" idx="1"/>
          </p:nvPr>
        </p:nvSpPr>
        <p:spPr>
          <a:xfrm>
            <a:off x="6292038" y="10998130"/>
            <a:ext cx="11799924" cy="1764348"/>
          </a:xfrm>
          <a:prstGeom prst="rect">
            <a:avLst/>
          </a:prstGeom>
        </p:spPr>
        <p:txBody>
          <a:bodyPr anchor="ctr"/>
          <a:lstStyle>
            <a:lvl1pPr>
              <a:defRPr sz="3800"/>
            </a:lvl1pPr>
          </a:lstStyle>
          <a:p>
            <a:pPr/>
            <a:r>
              <a:t>갤러리 페이지 스와이프 하여 볼 수 있도록 구성</a:t>
            </a:r>
          </a:p>
        </p:txBody>
      </p:sp>
      <p:sp>
        <p:nvSpPr>
          <p:cNvPr id="158" name="3"/>
          <p:cNvSpPr txBox="1"/>
          <p:nvPr/>
        </p:nvSpPr>
        <p:spPr>
          <a:xfrm>
            <a:off x="78801" y="-432506"/>
            <a:ext cx="1173287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pc="150" sz="15000">
                <a:solidFill>
                  <a:srgbClr val="00BDFF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3</a:t>
            </a:r>
          </a:p>
        </p:txBody>
      </p:sp>
      <p:pic>
        <p:nvPicPr>
          <p:cNvPr id="159" name="스크린샷 2021-12-26 오후 3.21.46.png" descr="스크린샷 2021-12-26 오후 3.21.4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31287" y="-5443"/>
            <a:ext cx="18321426" cy="106026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float:left 사용하여 상영시간표 구성…"/>
          <p:cNvSpPr txBox="1"/>
          <p:nvPr>
            <p:ph type="body" sz="quarter" idx="1"/>
          </p:nvPr>
        </p:nvSpPr>
        <p:spPr>
          <a:xfrm>
            <a:off x="6292038" y="11948132"/>
            <a:ext cx="11799924" cy="1764348"/>
          </a:xfrm>
          <a:prstGeom prst="rect">
            <a:avLst/>
          </a:prstGeom>
        </p:spPr>
        <p:txBody>
          <a:bodyPr anchor="ctr"/>
          <a:lstStyle/>
          <a:p>
            <a:pPr>
              <a:defRPr sz="3800"/>
            </a:pPr>
            <a:r>
              <a:t>float:left 사용하여 상영시간표 구성</a:t>
            </a:r>
          </a:p>
          <a:p>
            <a:pPr>
              <a:defRPr sz="3800"/>
            </a:pPr>
            <a:r>
              <a:t>하단 footer (SNS,주소,전화번호)</a:t>
            </a:r>
          </a:p>
        </p:txBody>
      </p:sp>
      <p:sp>
        <p:nvSpPr>
          <p:cNvPr id="162" name="4"/>
          <p:cNvSpPr txBox="1"/>
          <p:nvPr/>
        </p:nvSpPr>
        <p:spPr>
          <a:xfrm>
            <a:off x="78801" y="-432506"/>
            <a:ext cx="1173287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pc="150" sz="15000">
                <a:solidFill>
                  <a:srgbClr val="00BDFF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4</a:t>
            </a:r>
          </a:p>
        </p:txBody>
      </p:sp>
      <p:pic>
        <p:nvPicPr>
          <p:cNvPr id="163" name="스크린샷 2021-12-26 오후 3.25.40.png" descr="스크린샷 2021-12-26 오후 3.25.4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85089" y="-5009"/>
            <a:ext cx="17013822" cy="98459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스크린샷 2021-12-26 오후 3.32.05.png" descr="스크린샷 2021-12-26 오후 3.32.0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79885" y="8889820"/>
            <a:ext cx="17024229" cy="31230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y버튼 클릭시 유트브 동영상 재생"/>
          <p:cNvSpPr txBox="1"/>
          <p:nvPr>
            <p:ph type="body" sz="quarter" idx="1"/>
          </p:nvPr>
        </p:nvSpPr>
        <p:spPr>
          <a:xfrm>
            <a:off x="6292038" y="11242416"/>
            <a:ext cx="11799924" cy="1764348"/>
          </a:xfrm>
          <a:prstGeom prst="rect">
            <a:avLst/>
          </a:prstGeom>
        </p:spPr>
        <p:txBody>
          <a:bodyPr anchor="ctr"/>
          <a:lstStyle>
            <a:lvl1pPr algn="ctr">
              <a:defRPr sz="3800"/>
            </a:lvl1pPr>
          </a:lstStyle>
          <a:p>
            <a:pPr/>
            <a:r>
              <a:t>play버튼 클릭시 유트브 동영상 재생</a:t>
            </a:r>
          </a:p>
        </p:txBody>
      </p:sp>
      <p:sp>
        <p:nvSpPr>
          <p:cNvPr id="167" name="1"/>
          <p:cNvSpPr txBox="1"/>
          <p:nvPr/>
        </p:nvSpPr>
        <p:spPr>
          <a:xfrm>
            <a:off x="78801" y="-432506"/>
            <a:ext cx="1192821" cy="269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pc="150" sz="15000">
                <a:solidFill>
                  <a:srgbClr val="C100FF"/>
                </a:solidFill>
                <a:latin typeface="Iowan Old Style Roman"/>
                <a:ea typeface="Iowan Old Style Roman"/>
                <a:cs typeface="Iowan Old Style Roman"/>
                <a:sym typeface="Iowan Old Style Roman"/>
              </a:defRPr>
            </a:lvl1pPr>
          </a:lstStyle>
          <a:p>
            <a:pPr/>
            <a:r>
              <a:t>S</a:t>
            </a:r>
          </a:p>
        </p:txBody>
      </p:sp>
      <p:pic>
        <p:nvPicPr>
          <p:cNvPr id="168" name="스크린샷 2021-12-26 오후 3.36.24.png" descr="스크린샷 2021-12-26 오후 3.36.2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05860" y="-354"/>
            <a:ext cx="18572281" cy="107263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스크린샷 2021-12-26 오후 4.08.44.png" descr="스크린샷 2021-12-26 오후 4.08.4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315591" y="2678094"/>
            <a:ext cx="4724401" cy="10375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스크린샷 2021-12-26 오후 4.07.57.png" descr="스크린샷 2021-12-26 오후 4.07.5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44009" y="2970194"/>
            <a:ext cx="7353301" cy="9791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스크린샷 2021-12-26 오후 4.08.13.png" descr="스크린샷 2021-12-26 오후 4.08.1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829800" y="2970194"/>
            <a:ext cx="7353300" cy="9791701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모바일 페이지 구성"/>
          <p:cNvSpPr txBox="1"/>
          <p:nvPr>
            <p:ph type="title"/>
          </p:nvPr>
        </p:nvSpPr>
        <p:spPr>
          <a:xfrm>
            <a:off x="-1" y="-31912"/>
            <a:ext cx="24384001" cy="2446131"/>
          </a:xfrm>
          <a:prstGeom prst="rect">
            <a:avLst/>
          </a:prstGeom>
          <a:gradFill>
            <a:gsLst>
              <a:gs pos="0">
                <a:srgbClr val="8B839E"/>
              </a:gs>
              <a:gs pos="100000">
                <a:srgbClr val="CBC5DD"/>
              </a:gs>
            </a:gsLst>
            <a:lin ang="16200000"/>
          </a:gradFill>
        </p:spPr>
        <p:txBody>
          <a:bodyPr anchor="ctr"/>
          <a:lstStyle>
            <a:lvl1pPr>
              <a:spcBef>
                <a:spcPts val="2000"/>
              </a:spcBef>
              <a:defRPr cap="none" spc="39" sz="4000">
                <a:solidFill>
                  <a:srgbClr val="FFFFFF"/>
                </a:solidFill>
              </a:defRPr>
            </a:lvl1pPr>
          </a:lstStyle>
          <a:p>
            <a:pPr/>
            <a:r>
              <a:t>모바일 페이지 구성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5C5C5C"/>
      </a:dk1>
      <a:lt1>
        <a:srgbClr val="FFFFFF"/>
      </a:lt1>
      <a:dk2>
        <a:srgbClr val="A7A7A7"/>
      </a:dk2>
      <a:lt2>
        <a:srgbClr val="535353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0" spc="39" strike="noStrike" sz="40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Apple SD 산돌고딕 Neo 일반체"/>
            <a:ea typeface="Apple SD 산돌고딕 Neo 일반체"/>
            <a:cs typeface="Apple SD 산돌고딕 Neo 일반체"/>
            <a:sym typeface="Apple SD 산돌고딕 Neo 일반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0" spc="39" strike="noStrike" sz="40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Apple SD 산돌고딕 Neo 일반체"/>
            <a:ea typeface="Apple SD 산돌고딕 Neo 일반체"/>
            <a:cs typeface="Apple SD 산돌고딕 Neo 일반체"/>
            <a:sym typeface="Apple SD 산돌고딕 Neo 일반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0" spc="39" strike="noStrike" sz="40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Apple SD 산돌고딕 Neo 일반체"/>
            <a:ea typeface="Apple SD 산돌고딕 Neo 일반체"/>
            <a:cs typeface="Apple SD 산돌고딕 Neo 일반체"/>
            <a:sym typeface="Apple SD 산돌고딕 Neo 일반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0" spc="39" strike="noStrike" sz="40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Apple SD 산돌고딕 Neo 일반체"/>
            <a:ea typeface="Apple SD 산돌고딕 Neo 일반체"/>
            <a:cs typeface="Apple SD 산돌고딕 Neo 일반체"/>
            <a:sym typeface="Apple SD 산돌고딕 Neo 일반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